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</p:sldIdLst>
  <p:sldSz cx="12858750" cy="7232650"/>
  <p:notesSz cx="6858000" cy="9144000"/>
  <p:defaultTextStyle>
    <a:defPPr>
      <a:defRPr lang="zh-CN"/>
    </a:defPPr>
    <a:lvl1pPr marL="0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1965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64565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46530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28495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11095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93060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75025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56990" algn="l" defTabSz="9645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5" Type="http://schemas.openxmlformats.org/officeDocument/2006/relationships/tableStyles" Target="tableStyles.xml"/><Relationship Id="rId124" Type="http://schemas.openxmlformats.org/officeDocument/2006/relationships/viewProps" Target="viewProps.xml"/><Relationship Id="rId123" Type="http://schemas.openxmlformats.org/officeDocument/2006/relationships/presProps" Target="presProps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A1C38-BEC7-4E86-BFB6-231B2EFF3F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D83E-F970-4E53-BF63-64968BD7F7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A1C38-BEC7-4E86-BFB6-231B2EFF3F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BD83E-F970-4E53-BF63-64968BD7F7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64565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300" indent="-241300" algn="l" defTabSz="964565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5" kern="1200">
          <a:solidFill>
            <a:schemeClr val="tx1"/>
          </a:solidFill>
          <a:latin typeface="+mn-lt"/>
          <a:ea typeface="+mn-ea"/>
          <a:cs typeface="+mn-cs"/>
        </a:defRPr>
      </a:lvl1pPr>
      <a:lvl2pPr marL="72326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52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78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6979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517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699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:dissolve/>
      </p:transition>
    </mc:Choice>
    <mc:Fallback>
      <p:transition spd="slow" advTm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自定义</PresentationFormat>
  <Paragraphs>0</Paragraphs>
  <Slides>120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26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张立江</dc:creator>
  <cp:lastModifiedBy>浮生</cp:lastModifiedBy>
  <cp:revision>2</cp:revision>
  <dcterms:created xsi:type="dcterms:W3CDTF">2021-03-25T05:54:00Z</dcterms:created>
  <dcterms:modified xsi:type="dcterms:W3CDTF">2023-06-19T14:33:48Z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03F68E14E90B4050AD25122C339A9E37_12</vt:lpwstr>
  </property>
  <property fmtid="{D5CDD505-2E9C-101B-9397-08002B2CF9AE}" pid="3" name="KSOProductBuildVer">
    <vt:lpwstr>2052-11.1.0.14309</vt:lpwstr>
  </property>
</Properties>
</file>